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2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9376D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80990" y="380999"/>
            <a:ext cx="2095447" cy="2286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E0E6FF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E0E6FF"/>
                </a:solidFill>
              </a:rPr>
              <a:t> CallCenterSoftware.co.in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380990" y="406717"/>
            <a:ext cx="228594" cy="17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4081" y="2581275"/>
            <a:ext cx="6734006" cy="7619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1950"/>
              </a:spcAft>
            </a:pPr>
            <a:r>
              <a:rPr sz="3827" b="1">
                <a:solidFill>
                  <a:srgbClr val="FFFFFF"/>
                </a:solidFill>
              </a:rPr>
              <a:t>CallCenterSoftware.co.in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546" y="3629025"/>
            <a:ext cx="7924601" cy="6381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E0E6FF"/>
                </a:solidFill>
              </a:rPr>
              <a:t>Mobile Auto Dialer system for telecaller supported by powerful cloud based Bonrix CRM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About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6096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CallCenterSoftware.co.in offers an advanced Mobile Auto Dialer system supported by Bonrix CRM for efficient lead management.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2159317"/>
            <a:ext cx="228594" cy="177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199" y="2133599"/>
            <a:ext cx="206687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Seamless batch allocation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2540317"/>
            <a:ext cx="228594" cy="17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199" y="2514600"/>
            <a:ext cx="200972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Efficient telecaller dialing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2921317"/>
            <a:ext cx="228594" cy="177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199" y="2895600"/>
            <a:ext cx="380037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Easy import/export of lead data (XLSX, XLS, CSV)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3328034"/>
            <a:ext cx="228594" cy="125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199" y="3276599"/>
            <a:ext cx="262883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Optimizing telecalling operations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66733" y="3827145"/>
            <a:ext cx="228594" cy="194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575" y="3800475"/>
            <a:ext cx="2190695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19376D"/>
                </a:solidFill>
              </a:rPr>
              <a:t>Ahmedabad, Gujarat, India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86342" y="2486025"/>
            <a:ext cx="5238619" cy="275272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Our Products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428750"/>
            <a:ext cx="5286242" cy="238125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904852" y="16668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047723" y="1818497"/>
            <a:ext cx="285742" cy="268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209" y="1819275"/>
            <a:ext cx="2066873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19376D"/>
                </a:solidFill>
              </a:rPr>
              <a:t>Standalone Auto Dialer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4852" y="2381250"/>
            <a:ext cx="4810004" cy="8858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Designed for telecallers to reach many customers efficiently using Android handsets with 3G/4G/5G GSM SIM.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04852" y="3401961"/>
            <a:ext cx="171445" cy="149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2496" y="3381375"/>
            <a:ext cx="1838279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One-by-one customer calling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38719" y="1428750"/>
            <a:ext cx="5286242" cy="238125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6476838" y="16668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19709" y="1850571"/>
            <a:ext cx="285742" cy="2041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91195" y="1819275"/>
            <a:ext cx="2428814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19376D"/>
                </a:solidFill>
              </a:rPr>
              <a:t>Multi Column Mobile Dialer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6838" y="2381250"/>
            <a:ext cx="4810004" cy="8858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For outbound call centers processing leads via SIM-based Android devices, tablets, or desktop phones.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476838" y="3401961"/>
            <a:ext cx="171445" cy="1493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24481" y="3381375"/>
            <a:ext cx="2066873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Computer Telephony Integration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4095749"/>
            <a:ext cx="5286242" cy="238125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904852" y="433387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47723" y="4497160"/>
            <a:ext cx="285742" cy="2449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9209" y="4486275"/>
            <a:ext cx="2352616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19376D"/>
                </a:solidFill>
              </a:rPr>
              <a:t>Lead Management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852" y="5048250"/>
            <a:ext cx="4810004" cy="8858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Comprehensive solution for managing leads, tracking progress, and optimizing conversion rates.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04852" y="6068961"/>
            <a:ext cx="171445" cy="1493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52496" y="6048375"/>
            <a:ext cx="1828754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Admin and staff access levels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38719" y="4095749"/>
            <a:ext cx="5286242" cy="238125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6476838" y="433387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619709" y="4497160"/>
            <a:ext cx="285742" cy="2449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91195" y="4486275"/>
            <a:ext cx="180017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19376D"/>
                </a:solidFill>
              </a:rPr>
              <a:t>NDNC/DND Filtering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6838" y="5048250"/>
            <a:ext cx="4810004" cy="8858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Web application to scrub and filter DND numbers from calling lists, ensuring compliance.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476838" y="6068961"/>
            <a:ext cx="171445" cy="1493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24481" y="6048375"/>
            <a:ext cx="1819229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Compliance with regulations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Bonrix Standalone Auto Dialer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12192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Designed for Telecaller in call centers who want to reach many customers in a day. This app has a facility for calling the number of customers one by one from Android Handset using 3G/4G/5G GSM SIM.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2939415"/>
            <a:ext cx="228594" cy="217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199" y="2933699"/>
            <a:ext cx="40003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Mobile-First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199" y="3219449"/>
            <a:ext cx="4000399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Works directly on Android handsets with SIM cards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3680936"/>
            <a:ext cx="228594" cy="162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199" y="3648074"/>
            <a:ext cx="274313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Increased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8199" y="3933824"/>
            <a:ext cx="274313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Reach more customers in less time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4379595"/>
            <a:ext cx="228594" cy="194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199" y="4362450"/>
            <a:ext cx="271455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Network Compatibility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8199" y="4648200"/>
            <a:ext cx="271455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Supports 3G/4G/5G GSM networks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5118258"/>
            <a:ext cx="228594" cy="145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8199" y="5076825"/>
            <a:ext cx="325746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Sequential Calling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199" y="5362575"/>
            <a:ext cx="325746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Calls customers one by one from your list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33" y="6076950"/>
            <a:ext cx="2219269" cy="457200"/>
          </a:xfrm>
          <a:prstGeom prst="roundRect">
            <a:avLst>
              <a:gd name="adj" fmla="val 25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857228" y="6196965"/>
            <a:ext cx="228594" cy="2171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1070" y="6191250"/>
            <a:ext cx="1514437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19376D"/>
                </a:solidFill>
              </a:rPr>
              <a:t>Version 1.3 Available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86342" y="2019299"/>
            <a:ext cx="5238619" cy="372427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Bonrix Multi Column Mobile Auto Dialer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12192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This Android app is developed for outbound call centers for processing leads via normal SIM card-based Android mobile handsets, tablets, or desktop-based phones working either on GSM, 3G, CDMA, or PSTN landline technology.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2965132"/>
            <a:ext cx="228594" cy="165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199" y="2933699"/>
            <a:ext cx="442901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Multi-Device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199" y="3219449"/>
            <a:ext cx="442901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Works on mobile handsets, tablets, and desktop phones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3673792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199" y="3648074"/>
            <a:ext cx="412422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CTI 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8199" y="3933824"/>
            <a:ext cx="412422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Computer Telephony Integration for lead processing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4395311"/>
            <a:ext cx="228594" cy="1628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199" y="4362450"/>
            <a:ext cx="389562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Network Flexibility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8199" y="4648200"/>
            <a:ext cx="389562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Supports GSM, 3G, CDMA, and PSTN technologies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5119687"/>
            <a:ext cx="228594" cy="142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8199" y="5076825"/>
            <a:ext cx="406707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Multi-Column Interface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199" y="5362575"/>
            <a:ext cx="406707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Efficient lead management with organized columns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33" y="6076950"/>
            <a:ext cx="2219269" cy="457200"/>
          </a:xfrm>
          <a:prstGeom prst="roundRect">
            <a:avLst>
              <a:gd name="adj" fmla="val 25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857228" y="6196965"/>
            <a:ext cx="228594" cy="2171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1070" y="6191250"/>
            <a:ext cx="1514437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19376D"/>
                </a:solidFill>
              </a:rPr>
              <a:t>Version 1.0 Available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86342" y="2552700"/>
            <a:ext cx="5238619" cy="267652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Bonrix Lead Management System (LMS)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6096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A comprehensive system for managing leads efficiently with different access levels for admin and staff.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2366962"/>
            <a:ext cx="228594" cy="14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199" y="2324100"/>
            <a:ext cx="4105172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Role-Based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199" y="2609850"/>
            <a:ext cx="4105172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Different permission levels for admin and staff users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3054191"/>
            <a:ext cx="228594" cy="197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199" y="3038475"/>
            <a:ext cx="349558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Lead Tracking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8199" y="3324225"/>
            <a:ext cx="3495587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Monitor lead status and conversion progress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3778567"/>
            <a:ext cx="228594" cy="177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199" y="3752849"/>
            <a:ext cx="314317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Data Management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8199" y="4038599"/>
            <a:ext cx="314317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Import/export leads in multiple formats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4492942"/>
            <a:ext cx="228594" cy="1771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8199" y="4467224"/>
            <a:ext cx="340986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Analytics Dashboard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199" y="4752974"/>
            <a:ext cx="340986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Visual reports on lead performance metrics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33" y="5467349"/>
            <a:ext cx="3647983" cy="1143000"/>
          </a:xfrm>
          <a:prstGeom prst="roundRect">
            <a:avLst>
              <a:gd name="adj" fmla="val 1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857228" y="5661660"/>
            <a:ext cx="228594" cy="1257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1070" y="5619750"/>
            <a:ext cx="1314417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19376D"/>
                </a:solidFill>
              </a:rPr>
              <a:t>Demo Credentials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5934075"/>
            <a:ext cx="761980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19376D"/>
                </a:solidFill>
              </a:rPr>
              <a:t>Admin: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209" y="5934075"/>
            <a:ext cx="2505012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username: admin, password: admin123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228" y="6200775"/>
            <a:ext cx="761980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19376D"/>
                </a:solidFill>
              </a:rPr>
              <a:t>Staff: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9209" y="6200775"/>
            <a:ext cx="2228794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username: staff, password: staff321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86342" y="2524125"/>
            <a:ext cx="5238619" cy="279082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Bonrix NDNC/DND Scrubbing/Filtering Web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6096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A web application to filter and scrub DND (Do Not Disturb) numbers from calling lists, ensuring compliance with regulations.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2375535"/>
            <a:ext cx="228594" cy="125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199" y="2324100"/>
            <a:ext cx="4086122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Number Filtering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199" y="2609850"/>
            <a:ext cx="4086122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Automatically identifies and removes DND numbers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3044190"/>
            <a:ext cx="228594" cy="217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199" y="3038475"/>
            <a:ext cx="3581310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Regulatory Compliance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8199" y="3324225"/>
            <a:ext cx="3581310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Ensures adherence to NDNC/DND regulations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3784282"/>
            <a:ext cx="228594" cy="165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199" y="3752849"/>
            <a:ext cx="367655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File Upload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8199" y="4038599"/>
            <a:ext cx="3676558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Supports CSV file uploads for batch processing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4472940"/>
            <a:ext cx="228594" cy="2171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8199" y="4467224"/>
            <a:ext cx="2733606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Risk Reduction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199" y="4752974"/>
            <a:ext cx="2733606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Minimizes legal risks and penalties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33" y="5600700"/>
            <a:ext cx="3562260" cy="876299"/>
          </a:xfrm>
          <a:prstGeom prst="roundRect">
            <a:avLst>
              <a:gd name="adj" fmla="val 13043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857228" y="5795009"/>
            <a:ext cx="228594" cy="1257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1070" y="5753099"/>
            <a:ext cx="1314417" cy="21907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19376D"/>
                </a:solidFill>
              </a:rPr>
              <a:t>Demo Credentials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6067424"/>
            <a:ext cx="761980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19376D"/>
                </a:solidFill>
              </a:rPr>
              <a:t>Demo: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209" y="6067424"/>
            <a:ext cx="2419289" cy="1904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username: demo, password: demo123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86342" y="2047874"/>
            <a:ext cx="5238619" cy="362902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Key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42" y="1238249"/>
            <a:ext cx="7619809" cy="6096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208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Our comprehensive call center solutions offer these powerful features to optimize your telecalling operations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6733" y="2324100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1581110" y="25622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752556" y="2774303"/>
            <a:ext cx="333366" cy="23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0119" y="3371850"/>
            <a:ext cx="142871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Cloud-based CRM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852" y="3705224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Seamless integration with powerful cloud CRM system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47963" y="2324100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71865" y="25622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533786" y="2762502"/>
            <a:ext cx="333366" cy="256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4677" y="3371850"/>
            <a:ext cx="1581110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Mobile Auto Dialing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5607" y="3705224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Efficient one-by-one customer calling from mobile devices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38719" y="2324100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7153096" y="25622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7324541" y="2749226"/>
            <a:ext cx="333366" cy="2832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34006" y="3371850"/>
            <a:ext cx="1504912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Lead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6838" y="3705224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Comprehensive tracking and management of leads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29474" y="2324100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9943851" y="2562224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10105772" y="2787579"/>
            <a:ext cx="333366" cy="2065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10484" y="3371850"/>
            <a:ext cx="1333466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Batch Allocation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58068" y="3705224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Systematic distribution of leads among telecallers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6733" y="4657725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1581110" y="489584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1752556" y="5096127"/>
            <a:ext cx="333366" cy="2566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23921" y="5705475"/>
            <a:ext cx="1590635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Data Import/Export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4852" y="6038849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Support for XLSX, XLS, and CSV file formats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447963" y="4657725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4371865" y="489584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4533786" y="5081376"/>
            <a:ext cx="333366" cy="28617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6102" y="5705475"/>
            <a:ext cx="1628734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DND/NDNC Filtering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95607" y="6038849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Ensure compliance with regulatory requirements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238719" y="4657725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7153096" y="489584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7324541" y="5107928"/>
            <a:ext cx="333366" cy="23306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29234" y="5705475"/>
            <a:ext cx="1723981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Multi-Device Support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76838" y="6038849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Works on Android, tablets, and desktop systems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029474" y="4657725"/>
            <a:ext cx="2505012" cy="2047874"/>
          </a:xfrm>
          <a:prstGeom prst="roundRect">
            <a:avLst>
              <a:gd name="adj" fmla="val 744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Rounded Rectangle 40"/>
          <p:cNvSpPr/>
          <p:nvPr/>
        </p:nvSpPr>
        <p:spPr>
          <a:xfrm>
            <a:off x="9943851" y="4895849"/>
            <a:ext cx="666733" cy="666750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10134972" y="5057775"/>
            <a:ext cx="274966" cy="3333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343791" y="5705475"/>
            <a:ext cx="1866853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19376D"/>
                </a:solidFill>
              </a:rPr>
              <a:t>User-Friendly Interface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58068" y="6038849"/>
            <a:ext cx="2028774" cy="42862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Intuitive design for easy adoption and use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Contact Us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666733" y="1337896"/>
            <a:ext cx="304792" cy="25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2020" y="1314450"/>
            <a:ext cx="4743331" cy="923924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33333"/>
                </a:solidFill>
              </a:rPr>
              <a:t> </a:t>
            </a:r>
            <a:r>
              <a:rPr sz="1315" b="1">
                <a:solidFill>
                  <a:srgbClr val="19376D"/>
                </a:solidFill>
              </a:rPr>
              <a:t>Address</a:t>
            </a:r>
            <a:r>
              <a:rPr sz="1315" b="0">
                <a:solidFill>
                  <a:srgbClr val="333333"/>
                </a:solidFill>
              </a:rPr>
              <a:t> A-801, Samudra Complex, Near Klassic Gold Hotel, Off C.G.Road, Ahmedabad, Gujarat, India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6733" y="2577611"/>
            <a:ext cx="304792" cy="216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020" y="2533649"/>
            <a:ext cx="1419189" cy="63817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33333"/>
                </a:solidFill>
              </a:rPr>
              <a:t> </a:t>
            </a:r>
            <a:r>
              <a:rPr sz="1315" b="1">
                <a:solidFill>
                  <a:srgbClr val="19376D"/>
                </a:solidFill>
              </a:rPr>
              <a:t>Email</a:t>
            </a:r>
            <a:r>
              <a:rPr sz="1315" b="0">
                <a:solidFill>
                  <a:srgbClr val="333333"/>
                </a:solidFill>
              </a:rPr>
              <a:t> info@bonrix.net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66733" y="3483219"/>
            <a:ext cx="304792" cy="234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020" y="3448049"/>
            <a:ext cx="2552636" cy="63817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33333"/>
                </a:solidFill>
              </a:rPr>
              <a:t> </a:t>
            </a:r>
            <a:r>
              <a:rPr sz="1315" b="1">
                <a:solidFill>
                  <a:srgbClr val="19376D"/>
                </a:solidFill>
              </a:rPr>
              <a:t>Phone</a:t>
            </a:r>
            <a:r>
              <a:rPr sz="1315" b="0">
                <a:solidFill>
                  <a:srgbClr val="333333"/>
                </a:solidFill>
              </a:rPr>
              <a:t> +91-9426045500, 9429045500 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66733" y="4395421"/>
            <a:ext cx="304792" cy="257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2020" y="4371975"/>
            <a:ext cx="2809804" cy="638175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33333"/>
                </a:solidFill>
              </a:rPr>
              <a:t> </a:t>
            </a:r>
            <a:r>
              <a:rPr sz="1315" b="1">
                <a:solidFill>
                  <a:srgbClr val="19376D"/>
                </a:solidFill>
              </a:rPr>
              <a:t>Website</a:t>
            </a:r>
            <a:r>
              <a:rPr sz="1315" b="0">
                <a:solidFill>
                  <a:srgbClr val="333333"/>
                </a:solidFill>
              </a:rPr>
              <a:t> https://callcentersoftware.co.in/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86342" y="1638299"/>
            <a:ext cx="5238619" cy="3333749"/>
          </a:xfrm>
          <a:prstGeom prst="roundRect">
            <a:avLst>
              <a:gd name="adj" fmla="val 4571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8600859" y="2883027"/>
            <a:ext cx="609584" cy="463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10304" y="3562349"/>
            <a:ext cx="2190695" cy="238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19376D"/>
                </a:solidFill>
              </a:rPr>
              <a:t>Ahmedabad, Gujarat, India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6733" y="5753099"/>
            <a:ext cx="10858228" cy="723900"/>
          </a:xfrm>
          <a:prstGeom prst="roundRect">
            <a:avLst>
              <a:gd name="adj" fmla="val 21052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57228" y="5943600"/>
            <a:ext cx="10477238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19376D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